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0"/>
  </p:notesMasterIdLst>
  <p:sldIdLst>
    <p:sldId id="256" r:id="rId2"/>
    <p:sldId id="257" r:id="rId3"/>
    <p:sldId id="274" r:id="rId4"/>
    <p:sldId id="258" r:id="rId5"/>
    <p:sldId id="259" r:id="rId6"/>
    <p:sldId id="26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5CA80-2224-4DBA-834A-C6BEB03286BD}" v="2131" dt="2021-02-21T11:49:27.685"/>
    <p1510:client id="{1F268BDD-7BAE-4ACD-8777-60BDE7A22147}" v="36" dt="2021-02-21T09:27:42.436"/>
    <p1510:client id="{28FD0B2A-8E4A-44A9-9996-F17BB6F14707}" v="4823" dt="2021-02-21T16:09:08.758"/>
    <p1510:client id="{55CAD92E-A667-4407-8A15-CC416E98587C}" v="2421" dt="2021-07-20T13:44:21.929"/>
    <p1510:client id="{71E56CA5-6FB0-4386-8475-7FBDC5BB9216}" v="3594" dt="2021-02-21T13:30:08.500"/>
    <p1510:client id="{A2E499AF-1E8D-4BC2-AD4E-C33E5F4F368D}" v="2112" dt="2021-07-20T14:38:37.505"/>
    <p1510:client id="{AD3A0203-3A56-47A1-AF25-0CDAD3BB6903}" v="4317" dt="2021-07-20T13:04:33.686"/>
    <p1510:client id="{F6DC1FEB-01E7-414B-835A-CA7AC02020E4}" v="12" dt="2021-07-20T10:40:33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49A8F-893A-4AF3-A031-49DC3C63ABDC}" type="datetimeFigureOut">
              <a:rPr lang="en-US"/>
              <a:t>7/20/2021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E6428-C3C4-4125-9769-EBF3F18A87D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8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The homeless community make up a large population in the United States, associating with every </a:t>
            </a:r>
            <a:r>
              <a:rPr lang="en-US" dirty="0"/>
              <a:t>state of the country, gender category, family status and ethnic/racial group.</a:t>
            </a:r>
          </a:p>
          <a:p>
            <a:r>
              <a:rPr lang="en-US" dirty="0">
                <a:cs typeface="Calibri"/>
              </a:rPr>
              <a:t>Homelessness creates many problems for the individuals affected including making them vulnerable to health risks.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E6428-C3C4-4125-9769-EBF3F18A87D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3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This chosen vulnerable population are disadvantaged economically, socially and their health also suffers. This is especially those I have seen around where I work at in Los Angeles.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E6428-C3C4-4125-9769-EBF3F18A87D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19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 large population experiences homelessness in the United States. It was especially revealed with the stay-at-home policy ordered during the coronavirus pandemic, and more than a million Americans had nowhere to 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E6428-C3C4-4125-9769-EBF3F18A87D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37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Majority of homelessness in the United States is caused by lack of affordable housing. This greatly affects many Americans as most of them come from average to low income homes.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E6428-C3C4-4125-9769-EBF3F18A87D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29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With homelessness comes a lot of health problems, including HIV/AIDS, diabetes and heart disease. </a:t>
            </a:r>
            <a:endParaRPr lang="en-US"/>
          </a:p>
          <a:p>
            <a:r>
              <a:rPr lang="en-US">
                <a:cs typeface="Calibri"/>
              </a:rPr>
              <a:t>A number of the homeless people abuse drugs and have mental health issues.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E6428-C3C4-4125-9769-EBF3F18A87D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42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0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1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306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68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12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694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797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256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96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9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4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58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1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6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9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2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cm.edu/departments/molecular-virology-and-microbiology/emerging-infections-and-biodefense/specific-agents/sars-mers" TargetMode="External"/><Relationship Id="rId2" Type="http://schemas.openxmlformats.org/officeDocument/2006/relationships/hyperlink" Target="https://www.niaid.nih.gov/diseases-conditions/covid-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0496" y="811592"/>
            <a:ext cx="8574622" cy="26161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>
                <a:latin typeface="Times New Roman"/>
                <a:cs typeface="Times New Roman"/>
              </a:rPr>
              <a:t>SARS and MERS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6046" y="3726744"/>
            <a:ext cx="8825658" cy="144652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Times New Roman"/>
                <a:cs typeface="Times New Roman"/>
              </a:rPr>
              <a:t>Name:</a:t>
            </a:r>
          </a:p>
          <a:p>
            <a:r>
              <a:rPr lang="en-GB" dirty="0">
                <a:latin typeface="Times New Roman"/>
                <a:cs typeface="Times New Roman"/>
              </a:rPr>
              <a:t>Institution:</a:t>
            </a:r>
          </a:p>
          <a:p>
            <a:r>
              <a:rPr lang="en-GB" dirty="0">
                <a:latin typeface="Times New Roman"/>
                <a:cs typeface="Times New Roman"/>
              </a:rPr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175535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3835" y="-3629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9052" y="1573472"/>
            <a:ext cx="9776692" cy="44667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latin typeface="Times New Roman"/>
                <a:cs typeface="Calibri"/>
              </a:rPr>
              <a:t>SARS(Severe acute respiratory syndrome) and MERS(Middle east respiratory syndrome) are serious respiratory diseases caused by viruses of a class known as the coronaviruses.</a:t>
            </a:r>
          </a:p>
          <a:p>
            <a:r>
              <a:rPr lang="en-GB" sz="2400" dirty="0">
                <a:latin typeface="Times New Roman"/>
                <a:cs typeface="Calibri"/>
              </a:rPr>
              <a:t>Coronavirus adopted its name from its appearance under the microscope – a spiky crown-like(corona) appearance.</a:t>
            </a:r>
          </a:p>
          <a:p>
            <a:r>
              <a:rPr lang="en-GB" sz="2400" dirty="0">
                <a:latin typeface="Times New Roman"/>
                <a:cs typeface="Calibri"/>
              </a:rPr>
              <a:t>SARS is caused by SARS-</a:t>
            </a:r>
            <a:r>
              <a:rPr lang="en-GB" sz="2400" dirty="0" err="1">
                <a:latin typeface="Times New Roman"/>
                <a:cs typeface="Calibri"/>
              </a:rPr>
              <a:t>CoV</a:t>
            </a:r>
            <a:r>
              <a:rPr lang="en-GB" sz="2400" dirty="0">
                <a:latin typeface="Times New Roman"/>
                <a:cs typeface="Calibri"/>
              </a:rPr>
              <a:t>(SARS associated coronavirus) while MERS is caused by MERS-</a:t>
            </a:r>
            <a:r>
              <a:rPr lang="en-GB" sz="2400" dirty="0" err="1">
                <a:latin typeface="Times New Roman"/>
                <a:cs typeface="Calibri"/>
              </a:rPr>
              <a:t>CoV</a:t>
            </a:r>
            <a:r>
              <a:rPr lang="en-GB" sz="2400" dirty="0">
                <a:latin typeface="Times New Roman"/>
                <a:cs typeface="Calibri"/>
              </a:rPr>
              <a:t>(MERS associated coronavirus)</a:t>
            </a:r>
          </a:p>
          <a:p>
            <a:r>
              <a:rPr lang="en-GB" sz="2400" dirty="0">
                <a:latin typeface="Times New Roman"/>
                <a:cs typeface="Calibri"/>
              </a:rPr>
              <a:t>SARS-</a:t>
            </a:r>
            <a:r>
              <a:rPr lang="en-GB" sz="2400" dirty="0" err="1">
                <a:latin typeface="Times New Roman"/>
                <a:cs typeface="Calibri"/>
              </a:rPr>
              <a:t>CoV</a:t>
            </a:r>
            <a:r>
              <a:rPr lang="en-GB" sz="2400" dirty="0">
                <a:latin typeface="Times New Roman"/>
                <a:cs typeface="Calibri"/>
              </a:rPr>
              <a:t> was discovered around 20 years ago in China but was successfully contained while MARS-</a:t>
            </a:r>
            <a:r>
              <a:rPr lang="en-GB" sz="2400" dirty="0" err="1">
                <a:latin typeface="Times New Roman"/>
                <a:cs typeface="Calibri"/>
              </a:rPr>
              <a:t>CoV</a:t>
            </a:r>
            <a:r>
              <a:rPr lang="en-GB" sz="2400" dirty="0">
                <a:latin typeface="Times New Roman"/>
                <a:cs typeface="Calibri"/>
              </a:rPr>
              <a:t> was discovered in Saudi Arabia in 2012 and circulated </a:t>
            </a:r>
            <a:r>
              <a:rPr lang="en-GB" sz="2400" dirty="0" err="1">
                <a:latin typeface="Times New Roman"/>
                <a:cs typeface="Calibri"/>
              </a:rPr>
              <a:t>throguh</a:t>
            </a:r>
            <a:r>
              <a:rPr lang="en-GB" sz="2400" dirty="0">
                <a:latin typeface="Times New Roman"/>
                <a:cs typeface="Calibri"/>
              </a:rPr>
              <a:t> the Middle East by travellers.</a:t>
            </a:r>
          </a:p>
          <a:p>
            <a:endParaRPr lang="en-GB" sz="2400" dirty="0">
              <a:latin typeface="Times New Roman"/>
              <a:cs typeface="Calibri"/>
            </a:endParaRPr>
          </a:p>
          <a:p>
            <a:endParaRPr lang="en-GB" sz="2400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1574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3835" y="117324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SARS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5919" y="1641998"/>
            <a:ext cx="981132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latin typeface="Times New Roman"/>
                <a:cs typeface="Calibri"/>
              </a:rPr>
              <a:t>The first case of SARS was diagnosed in November 2002 in Guangdong Province, China</a:t>
            </a:r>
          </a:p>
          <a:p>
            <a:r>
              <a:rPr lang="en-GB" sz="2400" dirty="0">
                <a:latin typeface="Times New Roman"/>
                <a:cs typeface="Calibri"/>
              </a:rPr>
              <a:t>It then spread rapidly throughout China and to Hong Kong, </a:t>
            </a:r>
            <a:r>
              <a:rPr lang="en-GB" sz="2400" dirty="0" err="1">
                <a:latin typeface="Times New Roman"/>
                <a:cs typeface="Calibri"/>
              </a:rPr>
              <a:t>Singaporem</a:t>
            </a:r>
            <a:r>
              <a:rPr lang="en-GB" sz="2400" dirty="0">
                <a:latin typeface="Times New Roman"/>
                <a:cs typeface="Calibri"/>
              </a:rPr>
              <a:t> Vietnam, Taiwan and Canada.</a:t>
            </a:r>
          </a:p>
          <a:p>
            <a:r>
              <a:rPr lang="en-GB" sz="2400" dirty="0">
                <a:latin typeface="Times New Roman"/>
                <a:cs typeface="Calibri"/>
              </a:rPr>
              <a:t>The virus is characterized by severe pneumonia-like symptoms that can cause death</a:t>
            </a:r>
            <a:r>
              <a:rPr lang="en-GB" sz="2400" dirty="0">
                <a:latin typeface="Times New Roman"/>
                <a:ea typeface="+mn-lt"/>
                <a:cs typeface="+mn-lt"/>
              </a:rPr>
              <a:t> ("SARS and MERS," n.d.)</a:t>
            </a:r>
            <a:r>
              <a:rPr lang="en-GB" sz="2400" dirty="0">
                <a:latin typeface="Times New Roman"/>
                <a:cs typeface="Calibri"/>
              </a:rPr>
              <a:t>.</a:t>
            </a:r>
          </a:p>
          <a:p>
            <a:r>
              <a:rPr lang="en-GB" sz="2400" dirty="0">
                <a:latin typeface="Times New Roman"/>
                <a:cs typeface="Calibri"/>
              </a:rPr>
              <a:t>It is spread through respiratory droplets when a person coughs or sneezes and through direct contact with surfaces contaminated with the droplets.</a:t>
            </a:r>
          </a:p>
          <a:p>
            <a:r>
              <a:rPr lang="en-GB" sz="2400" dirty="0">
                <a:latin typeface="Times New Roman"/>
                <a:cs typeface="Calibri"/>
              </a:rPr>
              <a:t>Fortunately, the first outbreak was short-lived and containment procedures were effective in preventing further spread of SARS </a:t>
            </a:r>
            <a:r>
              <a:rPr lang="en-GB" sz="2400" dirty="0">
                <a:latin typeface="Times New Roman"/>
                <a:ea typeface="+mn-lt"/>
                <a:cs typeface="+mn-lt"/>
              </a:rPr>
              <a:t>("COVID-19, MERS &amp; SARS," 2020)</a:t>
            </a:r>
            <a:r>
              <a:rPr lang="en-GB" sz="2400" dirty="0">
                <a:latin typeface="Times New Roman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901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311" y="214086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343" y="1825625"/>
            <a:ext cx="9753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latin typeface="Times New Roman"/>
                <a:cs typeface="Times New Roman"/>
              </a:rPr>
              <a:t>MERS emerged in 2012, in the Arabian Peninsula.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The disease caused by the virus has similar characteristics to that  SARS, severe pneumonia-like symptoms that can cause death </a:t>
            </a:r>
            <a:r>
              <a:rPr lang="en-GB" sz="2400" dirty="0">
                <a:latin typeface="Times New Roman"/>
                <a:ea typeface="+mn-lt"/>
                <a:cs typeface="+mn-lt"/>
              </a:rPr>
              <a:t>("SARS and MERS," n.d.)</a:t>
            </a:r>
            <a:r>
              <a:rPr lang="en-GB" sz="2400" dirty="0">
                <a:latin typeface="Times New Roman"/>
                <a:cs typeface="Times New Roman"/>
              </a:rPr>
              <a:t>. </a:t>
            </a:r>
          </a:p>
          <a:p>
            <a:r>
              <a:rPr lang="en-GB" sz="2400" dirty="0">
                <a:latin typeface="Times New Roman"/>
                <a:cs typeface="Times New Roman"/>
              </a:rPr>
              <a:t>People with conditions such as diabetes, lung disease and immunodeficiencies are at high risk of severe disease from infection of the virus.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MERS is thought to originate from bats, and can spread to people who are in close contact with infected ones.</a:t>
            </a:r>
          </a:p>
          <a:p>
            <a:endParaRPr lang="en-GB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575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168" y="68943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186" y="1789339"/>
            <a:ext cx="969587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latin typeface="Times New Roman"/>
                <a:cs typeface="Times New Roman"/>
              </a:rPr>
              <a:t>One major problem of these coronaviruses is that there is no approved vaccines or specific treatments.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Regardless, there are several vaccines and treatments in progress to combat the viruses.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There is the possibility of another SARS outbreak even though currently there are no known human cases</a:t>
            </a:r>
          </a:p>
          <a:p>
            <a:r>
              <a:rPr lang="en-GB" sz="2400" dirty="0">
                <a:latin typeface="Times New Roman"/>
                <a:cs typeface="Times New Roman"/>
              </a:rPr>
              <a:t>Scientists have reported that the SARS virus could be hiding in the Chinese horseshoe bat.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MERS-</a:t>
            </a:r>
            <a:r>
              <a:rPr lang="en-GB" sz="2400" dirty="0" err="1">
                <a:latin typeface="Times New Roman"/>
                <a:cs typeface="Times New Roman"/>
              </a:rPr>
              <a:t>CoV</a:t>
            </a:r>
            <a:r>
              <a:rPr lang="en-GB" sz="2400" dirty="0">
                <a:latin typeface="Times New Roman"/>
                <a:cs typeface="Times New Roman"/>
              </a:rPr>
              <a:t> has continued to spread as recently as 2021 and the potential for a further outbreak remains.</a:t>
            </a:r>
          </a:p>
          <a:p>
            <a:endParaRPr lang="en-GB" sz="2400" dirty="0">
              <a:latin typeface="Times New Roman"/>
              <a:cs typeface="Times New Roman"/>
            </a:endParaRPr>
          </a:p>
          <a:p>
            <a:endParaRPr lang="en-GB" sz="2400" dirty="0">
              <a:latin typeface="Times New Roman"/>
              <a:cs typeface="Times New Roman"/>
            </a:endParaRPr>
          </a:p>
          <a:p>
            <a:endParaRPr lang="en-GB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78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073" y="-3629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0635" y="1932009"/>
            <a:ext cx="9557328" cy="43628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Times New Roman"/>
                <a:cs typeface="Times New Roman"/>
              </a:rPr>
              <a:t>A SARS-</a:t>
            </a:r>
            <a:r>
              <a:rPr lang="en-GB" dirty="0" err="1">
                <a:latin typeface="Times New Roman"/>
                <a:cs typeface="Times New Roman"/>
              </a:rPr>
              <a:t>CoV</a:t>
            </a:r>
            <a:r>
              <a:rPr lang="en-GB" dirty="0">
                <a:latin typeface="Times New Roman"/>
                <a:cs typeface="Times New Roman"/>
              </a:rPr>
              <a:t> research program was developed by investigators at Baylor College of Medicine which worked on a vaccine and clinical trials of SARS vaccines.</a:t>
            </a:r>
          </a:p>
          <a:p>
            <a:r>
              <a:rPr lang="en-GB" dirty="0">
                <a:latin typeface="Times New Roman"/>
                <a:cs typeface="Times New Roman"/>
              </a:rPr>
              <a:t>A virus inactivated vaccine was tested on ferrets and primates which provided protection against infection.</a:t>
            </a:r>
          </a:p>
          <a:p>
            <a:r>
              <a:rPr lang="en-GB" dirty="0">
                <a:latin typeface="Times New Roman"/>
                <a:cs typeface="Times New Roman"/>
              </a:rPr>
              <a:t>However, the vaccines damaged the lungs of mice infected with the virus, which made it unlikely to be used in humans.</a:t>
            </a:r>
          </a:p>
          <a:p>
            <a:r>
              <a:rPr lang="en-GB" dirty="0">
                <a:latin typeface="Times New Roman"/>
                <a:cs typeface="Times New Roman"/>
              </a:rPr>
              <a:t>Professionals like </a:t>
            </a:r>
            <a:r>
              <a:rPr lang="en-GB" dirty="0" err="1">
                <a:latin typeface="Times New Roman"/>
                <a:cs typeface="Times New Roman"/>
              </a:rPr>
              <a:t>Drs.Bottazzi</a:t>
            </a:r>
            <a:r>
              <a:rPr lang="en-GB" dirty="0">
                <a:latin typeface="Times New Roman"/>
                <a:cs typeface="Times New Roman"/>
              </a:rPr>
              <a:t> are investigating vaccine candidates to the development of a vaccine against another coronavirus, SARS-CoV-2, the virus that causes COVID-19 </a:t>
            </a:r>
            <a:r>
              <a:rPr lang="en-GB" dirty="0">
                <a:latin typeface="Times New Roman"/>
                <a:ea typeface="+mn-lt"/>
                <a:cs typeface="+mn-lt"/>
              </a:rPr>
              <a:t>("SARS and MERS," n.d.)</a:t>
            </a:r>
            <a:r>
              <a:rPr lang="en-GB" dirty="0">
                <a:latin typeface="Times New Roman"/>
                <a:cs typeface="Times New Roman"/>
              </a:rPr>
              <a:t>.</a:t>
            </a:r>
          </a:p>
          <a:p>
            <a:endParaRPr lang="en-GB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5594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121" y="56848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Conclusion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93377A-20C8-41FE-8EBC-E5ED9BE80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057" y="1944378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latin typeface="Times New Roman"/>
                <a:cs typeface="Times New Roman"/>
              </a:rPr>
              <a:t>Coronavirus vaccine development has enabled scientific research and development of technology to facilitate research </a:t>
            </a:r>
            <a:r>
              <a:rPr lang="en-GB" sz="2400" dirty="0">
                <a:latin typeface="Times New Roman"/>
                <a:ea typeface="+mn-lt"/>
                <a:cs typeface="+mn-lt"/>
              </a:rPr>
              <a:t>("COVID-19, MERS &amp; SARS," 2020)</a:t>
            </a:r>
            <a:r>
              <a:rPr lang="en-GB" sz="2400" dirty="0">
                <a:latin typeface="Times New Roman"/>
                <a:cs typeface="Times New Roman"/>
              </a:rPr>
              <a:t>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The vaccines would be beneficial in preventing future outbreaks and preparing for deliberate release of the virus as an agent of bioterrorism.</a:t>
            </a:r>
          </a:p>
          <a:p>
            <a:r>
              <a:rPr lang="en-GB" sz="2400" dirty="0">
                <a:latin typeface="Times New Roman"/>
                <a:cs typeface="Times New Roman"/>
              </a:rPr>
              <a:t>Though an effective vaccine is yet to be produced to fight against SARS and MARS, scientists continue to advocate for funding for research of the coronavirus vaccine.</a:t>
            </a:r>
          </a:p>
        </p:txBody>
      </p:sp>
    </p:spTree>
    <p:extLst>
      <p:ext uri="{BB962C8B-B14F-4D97-AF65-F5344CB8AC3E}">
        <p14:creationId xmlns:p14="http://schemas.microsoft.com/office/powerpoint/2010/main" val="415777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502" y="32657"/>
            <a:ext cx="10018713" cy="1752599"/>
          </a:xfrm>
        </p:spPr>
        <p:txBody>
          <a:bodyPr/>
          <a:lstStyle/>
          <a:p>
            <a:pPr algn="ctr"/>
            <a:r>
              <a:rPr lang="en-GB" dirty="0">
                <a:latin typeface="Times New Roman"/>
                <a:cs typeface="Times New Roman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235" y="1867409"/>
            <a:ext cx="9765146" cy="438597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2400" i="1" dirty="0">
                <a:latin typeface="Times New Roman"/>
                <a:ea typeface="+mn-lt"/>
                <a:cs typeface="+mn-lt"/>
              </a:rPr>
              <a:t>COVID-19, </a:t>
            </a:r>
            <a:r>
              <a:rPr lang="en-US" i="1" dirty="0">
                <a:latin typeface="Times New Roman"/>
                <a:ea typeface="+mn-lt"/>
                <a:cs typeface="+mn-lt"/>
              </a:rPr>
              <a:t>MERS</a:t>
            </a:r>
            <a:r>
              <a:rPr lang="en-US" sz="2400" i="1" dirty="0">
                <a:latin typeface="Times New Roman"/>
                <a:ea typeface="+mn-lt"/>
                <a:cs typeface="+mn-lt"/>
              </a:rPr>
              <a:t> &amp; SARS</a:t>
            </a:r>
            <a:r>
              <a:rPr lang="en-US" sz="2400" dirty="0">
                <a:latin typeface="Times New Roman"/>
                <a:ea typeface="+mn-lt"/>
                <a:cs typeface="+mn-lt"/>
              </a:rPr>
              <a:t>. (2020, August 18). National Institute of Allergy and Infectious Diseases (NIAID). </a:t>
            </a:r>
            <a:r>
              <a:rPr lang="en-US" sz="2400" dirty="0">
                <a:latin typeface="Times New Roman"/>
                <a:ea typeface="+mn-lt"/>
                <a:cs typeface="+mn-lt"/>
                <a:hlinkClick r:id="rId2"/>
              </a:rPr>
              <a:t>https://www.niaid.nih.gov/diseases-conditions/covid-19</a:t>
            </a:r>
            <a:endParaRPr lang="en-US" sz="240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2400" i="1" dirty="0">
                <a:latin typeface="Times New Roman"/>
                <a:ea typeface="+mn-lt"/>
                <a:cs typeface="+mn-lt"/>
              </a:rPr>
              <a:t>SARS and MERS</a:t>
            </a:r>
            <a:r>
              <a:rPr lang="en-US" sz="2400" dirty="0">
                <a:latin typeface="Times New Roman"/>
                <a:ea typeface="+mn-lt"/>
                <a:cs typeface="+mn-lt"/>
              </a:rPr>
              <a:t>. (n.d.). Baylor College of Medicine. </a:t>
            </a:r>
            <a:r>
              <a:rPr lang="en-US" sz="2400" dirty="0">
                <a:latin typeface="Times New Roman"/>
                <a:ea typeface="+mn-lt"/>
                <a:cs typeface="+mn-lt"/>
                <a:hlinkClick r:id="rId3"/>
              </a:rPr>
              <a:t>https://www.bcm.edu/departments/molecular-virology-and-microbiology/emerging-infections-and-biodefense/specific-agents/sars-mers</a:t>
            </a:r>
            <a:endParaRPr lang="en-US" sz="2400">
              <a:latin typeface="Times New Roman"/>
              <a:cs typeface="Times New Roman"/>
            </a:endParaRPr>
          </a:p>
          <a:p>
            <a:pPr marL="457200" indent="-457200">
              <a:buNone/>
            </a:pPr>
            <a:endParaRPr lang="en-US" sz="2400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3950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Parallax</vt:lpstr>
      <vt:lpstr>SARS and MERS</vt:lpstr>
      <vt:lpstr>Overview</vt:lpstr>
      <vt:lpstr>SARS</vt:lpstr>
      <vt:lpstr>MERS</vt:lpstr>
      <vt:lpstr>The problem</vt:lpstr>
      <vt:lpstr>Research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Hp</dc:title>
  <dc:creator>user</dc:creator>
  <cp:revision>2799</cp:revision>
  <dcterms:created xsi:type="dcterms:W3CDTF">2021-02-21T06:10:48Z</dcterms:created>
  <dcterms:modified xsi:type="dcterms:W3CDTF">2021-07-20T14:38:38Z</dcterms:modified>
</cp:coreProperties>
</file>